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Meta-Learning Physics-Informed Neural Networks for Few-Shot Parameter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Brandon Yee¹, Wilson Collins¹, Benjamin Pellegrini¹, Caden Wang²</a:t>
            </a:r>
          </a:p>
          <a:p/>
          <a:p>
            <a:r>
              <a:t>¹ Yee Collins Research Group</a:t>
            </a:r>
          </a:p>
          <a:p>
            <a:r>
              <a:t>² Department of Computer Science, New York University</a:t>
            </a:r>
          </a:p>
          <a:p/>
          <a:p>
            <a:r>
              <a:t>GitHub: https://github.com/YCRG-Labs/meta-pinn</a:t>
            </a:r>
          </a:p>
          <a:p>
            <a:r>
              <a:t>AAAI 2026</a:t>
            </a:r>
          </a:p>
        </p:txBody>
      </p:sp>
      <p:pic>
        <p:nvPicPr>
          <p:cNvPr id="4" name="Picture 3" descr="title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Theoretical Convergence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Mathematical analysis and convergence rates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theoretical_converg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Complexity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Physics regularization benefits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sample_complex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Experimental Setup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Comprehensive fluid dynamics evaluation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experimental_set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Statistical Analysis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Rigorous statistical validation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statistical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Main 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92.4% accuracy, 15% improvement, 3× faster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main_experimental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Detailed Performance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Performance across different shot settings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performance_break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Physics Discovery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94% discovery accuracy with interpretations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physics_discovery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Convergence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Physics constraints accelerate training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convergence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Ablation Study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Each component contributes significantly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ablation_stud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Computational Efficiency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3× training time reduction, energy savings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computational_effici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Core Problem - PINN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Traditional Physics-Informed Neural Networks Face Critical Limitations:</a:t>
            </a:r>
          </a:p>
          <a:p/>
          <a:p>
            <a:r>
              <a:t>• Extensive retraining required for each new problem</a:t>
            </a:r>
          </a:p>
          <a:p>
            <a:r>
              <a:t>• No knowledge transfer from previously solved problems  </a:t>
            </a:r>
          </a:p>
          <a:p>
            <a:r>
              <a:t>• Poor rapid adaptation to new physical domains</a:t>
            </a:r>
          </a:p>
          <a:p>
            <a:r>
              <a:t>• Inefficient for few-shot scenarios with minimal data</a:t>
            </a:r>
          </a:p>
          <a:p/>
          <a:p>
            <a:r>
              <a:t>Problem: Each new physics problem treated as completely independent</a:t>
            </a:r>
          </a:p>
          <a:p>
            <a:r>
              <a:t>Impact: Computational bottleneck for real-world applications</a:t>
            </a:r>
          </a:p>
          <a:p>
            <a:r>
              <a:t>Solution Preview: Our approach achieves 67% reduction in training time</a:t>
            </a:r>
          </a:p>
        </p:txBody>
      </p:sp>
      <p:pic>
        <p:nvPicPr>
          <p:cNvPr id="4" name="Picture 3" descr="pinn_limita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 - Domain Specificity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Current scope and constraints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limitations_dom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 - Theoretical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Mathematical framework constraints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limitations_theoret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 - Broader Physics Domains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Extension to other physics areas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future_work_domai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 - Theoretical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Enhanced mathematical framework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future_work_theoret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Broader Impact and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Science and engineering applications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broader_imp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- Addressing the Original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Framework successfully addresses PINN limitations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conclusion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Technical Contributions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Novel framework advances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technical_contribu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on Physics-Informed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Advancing the field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research_imp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Thank you - Questions welcome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questions_discu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Motivating Example - Fluid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Consider Solving Navier-Stokes Equations Across Different Reynolds Numbers:</a:t>
            </a:r>
          </a:p>
          <a:p/>
          <a:p>
            <a:r>
              <a:t>• Traditional approach: Train separate PINN for Re=100, Re=200, Re=500, Re=1000</a:t>
            </a:r>
          </a:p>
          <a:p>
            <a:r>
              <a:t>• Problem: Each requires full training from scratch (500 steps)</a:t>
            </a:r>
          </a:p>
          <a:p>
            <a:r>
              <a:t>• Inefficiency: No leverage of shared fluid dynamics principles</a:t>
            </a:r>
          </a:p>
          <a:p>
            <a:r>
              <a:t>• Real need: Rapid adaptation to new flow conditions with minimal data</a:t>
            </a:r>
          </a:p>
          <a:p/>
          <a:p>
            <a:r>
              <a:t>Our Results:</a:t>
            </a:r>
          </a:p>
          <a:p>
            <a:r>
              <a:t>• 67% reduction in training time (12.4h → 4.1h)</a:t>
            </a:r>
          </a:p>
          <a:p>
            <a:r>
              <a:t>• 3× fewer adaptation steps (150 → 50)</a:t>
            </a:r>
          </a:p>
          <a:p>
            <a:r>
              <a:t>• 15% improvement in accuracy</a:t>
            </a:r>
          </a:p>
        </p:txBody>
      </p:sp>
      <p:pic>
        <p:nvPicPr>
          <p:cNvPr id="4" name="Picture 3" descr="fluid_dynamics_examp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Meta-Learning for Physics?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Meta-Learning Offers Promising Solution:</a:t>
            </a:r>
          </a:p>
          <a:p/>
          <a:p>
            <a:r>
              <a:t>• "Learning to learn" - rapidly adapt to new tasks using prior experience</a:t>
            </a:r>
          </a:p>
          <a:p>
            <a:r>
              <a:t>• Successful in computer vision and natural language processing</a:t>
            </a:r>
          </a:p>
          <a:p>
            <a:r>
              <a:t>• Physics applications remain largely unexplored</a:t>
            </a:r>
          </a:p>
          <a:p>
            <a:r>
              <a:t>• Unique challenges: incorporating physics constraints into meta-learning objectives</a:t>
            </a:r>
          </a:p>
          <a:p/>
          <a:p>
            <a:r>
              <a:t>Key Benefits Demonstrated:</a:t>
            </a:r>
          </a:p>
          <a:p>
            <a:r>
              <a:t>• 3× Fewer Adaptation Steps (50 vs 150)</a:t>
            </a:r>
          </a:p>
          <a:p>
            <a:r>
              <a:t>• 15% Better Generalization Performance</a:t>
            </a:r>
          </a:p>
          <a:p>
            <a:r>
              <a:t>• Leverages Prior Physics Knowledge</a:t>
            </a:r>
          </a:p>
          <a:p>
            <a:r>
              <a:t>• Maintains Physical Consistency</a:t>
            </a:r>
          </a:p>
        </p:txBody>
      </p:sp>
      <p:pic>
        <p:nvPicPr>
          <p:cNvPr id="4" name="Picture 3" descr="meta_learning_conce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Research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Our Framework Addresses These Challenges Through:</a:t>
            </a:r>
          </a:p>
          <a:p/>
          <a:p>
            <a:r>
              <a:t>• Novel meta-learning algorithm incorporating physics constraints in inner and outer loops</a:t>
            </a:r>
          </a:p>
          <a:p>
            <a:r>
              <a:t>• Theoretical convergence guarantees and sample complexity bounds</a:t>
            </a:r>
          </a:p>
          <a:p>
            <a:r>
              <a:t>• Adaptive constraint weighting mechanism for diverse tasks</a:t>
            </a:r>
          </a:p>
          <a:p>
            <a:r>
              <a:t>• Automated physics discovery with natural language interpretation</a:t>
            </a:r>
          </a:p>
          <a:p>
            <a:r>
              <a:t>• Comprehensive experimental validation with rigorous statistical analysis</a:t>
            </a:r>
          </a:p>
          <a:p/>
          <a:p>
            <a:r>
              <a:t>Mathematical Framework:</a:t>
            </a:r>
          </a:p>
          <a:p>
            <a:r>
              <a:t>θ* = argmin E[L_total(φ_T, T)]</a:t>
            </a:r>
          </a:p>
          <a:p>
            <a:r>
              <a:t>L_total = L_data + λ(T)L_physics</a:t>
            </a:r>
          </a:p>
        </p:txBody>
      </p:sp>
      <p:pic>
        <p:nvPicPr>
          <p:cNvPr id="4" name="Picture 3" descr="research_contribu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Mathematical framework with domain visualization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problem_formu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Physics-Informed Meta-Learning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Algorithm flowchart with inner/outer loops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framework_flow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Physics Loss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PDE constraint enforcement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physics_loss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Adaptive Constraint Weighting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Task-specific physics importance</a:t>
            </a:r>
          </a:p>
          <a:p/>
          <a:p>
            <a:r>
              <a:t>[Detailed content from presentation outline]</a:t>
            </a:r>
          </a:p>
        </p:txBody>
      </p:sp>
      <p:pic>
        <p:nvPicPr>
          <p:cNvPr id="4" name="Picture 3" descr="adaptive_weigh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4864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